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77" r:id="rId3"/>
    <p:sldId id="278" r:id="rId4"/>
    <p:sldId id="281" r:id="rId5"/>
    <p:sldId id="279" r:id="rId6"/>
    <p:sldId id="282" r:id="rId7"/>
    <p:sldId id="28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95F9B"/>
    <a:srgbClr val="002060"/>
    <a:srgbClr val="009267"/>
    <a:srgbClr val="27689D"/>
    <a:srgbClr val="009165"/>
    <a:srgbClr val="009167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95473-6093-471A-BBDB-4DC7BE0F78C0}" v="269" dt="2022-08-16T17:59:34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89" d="100"/>
          <a:sy n="89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98695473-6093-471A-BBDB-4DC7BE0F78C0}"/>
    <pc:docChg chg="undo custSel addSld delSld modSld">
      <pc:chgData name="NESTOR JULIO HERNANDEZ BOCKER" userId="a413b3be1cc3406f" providerId="LiveId" clId="{98695473-6093-471A-BBDB-4DC7BE0F78C0}" dt="2022-08-16T17:59:34.110" v="767" actId="207"/>
      <pc:docMkLst>
        <pc:docMk/>
      </pc:docMkLst>
      <pc:sldChg chg="addSp modSp mod">
        <pc:chgData name="NESTOR JULIO HERNANDEZ BOCKER" userId="a413b3be1cc3406f" providerId="LiveId" clId="{98695473-6093-471A-BBDB-4DC7BE0F78C0}" dt="2022-08-16T12:39:11.434" v="132" actId="20577"/>
        <pc:sldMkLst>
          <pc:docMk/>
          <pc:sldMk cId="1714585994" sldId="264"/>
        </pc:sldMkLst>
        <pc:spChg chg="mod">
          <ac:chgData name="NESTOR JULIO HERNANDEZ BOCKER" userId="a413b3be1cc3406f" providerId="LiveId" clId="{98695473-6093-471A-BBDB-4DC7BE0F78C0}" dt="2022-08-16T12:39:11.434" v="132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98695473-6093-471A-BBDB-4DC7BE0F78C0}" dt="2022-08-16T12:38:54.586" v="131" actId="1037"/>
          <ac:picMkLst>
            <pc:docMk/>
            <pc:sldMk cId="1714585994" sldId="264"/>
            <ac:picMk id="3" creationId="{4F6C9004-E8BF-4115-180C-3BB872A83CFA}"/>
          </ac:picMkLst>
        </pc:picChg>
      </pc:sldChg>
      <pc:sldChg chg="addSp delSp modSp mod">
        <pc:chgData name="NESTOR JULIO HERNANDEZ BOCKER" userId="a413b3be1cc3406f" providerId="LiveId" clId="{98695473-6093-471A-BBDB-4DC7BE0F78C0}" dt="2022-08-16T17:20:29.957" v="423" actId="207"/>
        <pc:sldMkLst>
          <pc:docMk/>
          <pc:sldMk cId="3937330767" sldId="277"/>
        </pc:sldMkLst>
        <pc:spChg chg="add mod ord">
          <ac:chgData name="NESTOR JULIO HERNANDEZ BOCKER" userId="a413b3be1cc3406f" providerId="LiveId" clId="{98695473-6093-471A-BBDB-4DC7BE0F78C0}" dt="2022-08-16T12:37:09.241" v="10" actId="167"/>
          <ac:spMkLst>
            <pc:docMk/>
            <pc:sldMk cId="3937330767" sldId="277"/>
            <ac:spMk id="2" creationId="{D22E5AFE-C189-A9D7-3CF6-C92E02999CE0}"/>
          </ac:spMkLst>
        </pc:spChg>
        <pc:spChg chg="mod">
          <ac:chgData name="NESTOR JULIO HERNANDEZ BOCKER" userId="a413b3be1cc3406f" providerId="LiveId" clId="{98695473-6093-471A-BBDB-4DC7BE0F78C0}" dt="2022-08-16T17:19:21.809" v="389" actId="20577"/>
          <ac:spMkLst>
            <pc:docMk/>
            <pc:sldMk cId="3937330767" sldId="277"/>
            <ac:spMk id="8" creationId="{39859359-D35B-3B4A-9B7A-4F41EF0AFBA5}"/>
          </ac:spMkLst>
        </pc:spChg>
        <pc:spChg chg="del">
          <ac:chgData name="NESTOR JULIO HERNANDEZ BOCKER" userId="a413b3be1cc3406f" providerId="LiveId" clId="{98695473-6093-471A-BBDB-4DC7BE0F78C0}" dt="2022-08-16T17:18:39.751" v="364" actId="478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98695473-6093-471A-BBDB-4DC7BE0F78C0}" dt="2022-08-16T17:20:18.130" v="421" actId="20577"/>
          <ac:spMkLst>
            <pc:docMk/>
            <pc:sldMk cId="3937330767" sldId="277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98695473-6093-471A-BBDB-4DC7BE0F78C0}" dt="2022-08-16T17:20:29.957" v="423" actId="207"/>
          <ac:graphicFrameMkLst>
            <pc:docMk/>
            <pc:sldMk cId="3937330767" sldId="277"/>
            <ac:graphicFrameMk id="3" creationId="{A85DC05B-44D7-4541-8B4B-41C5CE0066EA}"/>
          </ac:graphicFrameMkLst>
        </pc:graphicFrameChg>
        <pc:graphicFrameChg chg="del">
          <ac:chgData name="NESTOR JULIO HERNANDEZ BOCKER" userId="a413b3be1cc3406f" providerId="LiveId" clId="{98695473-6093-471A-BBDB-4DC7BE0F78C0}" dt="2022-08-16T17:18:29.483" v="362" actId="478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47:51.256" v="740" actId="20577"/>
        <pc:sldMkLst>
          <pc:docMk/>
          <pc:sldMk cId="2435577994" sldId="278"/>
        </pc:sldMkLst>
        <pc:spChg chg="add mod ord">
          <ac:chgData name="NESTOR JULIO HERNANDEZ BOCKER" userId="a413b3be1cc3406f" providerId="LiveId" clId="{98695473-6093-471A-BBDB-4DC7BE0F78C0}" dt="2022-08-16T12:37:46.136" v="33" actId="167"/>
          <ac:spMkLst>
            <pc:docMk/>
            <pc:sldMk cId="2435577994" sldId="278"/>
            <ac:spMk id="2" creationId="{3171A538-E8DD-273D-6638-D09609DB1B89}"/>
          </ac:spMkLst>
        </pc:spChg>
        <pc:spChg chg="mod">
          <ac:chgData name="NESTOR JULIO HERNANDEZ BOCKER" userId="a413b3be1cc3406f" providerId="LiveId" clId="{98695473-6093-471A-BBDB-4DC7BE0F78C0}" dt="2022-08-16T12:40:13.902" v="14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98695473-6093-471A-BBDB-4DC7BE0F78C0}" dt="2022-08-16T17:47:51.256" v="7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98695473-6093-471A-BBDB-4DC7BE0F78C0}" dt="2022-08-16T17:21:20.337" v="427"/>
          <ac:graphicFrameMkLst>
            <pc:docMk/>
            <pc:sldMk cId="2435577994" sldId="278"/>
            <ac:graphicFrameMk id="3" creationId="{00000000-0008-0000-0100-000004000000}"/>
          </ac:graphicFrameMkLst>
        </pc:graphicFrameChg>
        <pc:graphicFrameChg chg="del">
          <ac:chgData name="NESTOR JULIO HERNANDEZ BOCKER" userId="a413b3be1cc3406f" providerId="LiveId" clId="{98695473-6093-471A-BBDB-4DC7BE0F78C0}" dt="2022-08-16T17:21:12.648" v="426" actId="478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59:34.110" v="767" actId="207"/>
        <pc:sldMkLst>
          <pc:docMk/>
          <pc:sldMk cId="388765939" sldId="279"/>
        </pc:sldMkLst>
        <pc:spChg chg="add mod ord">
          <ac:chgData name="NESTOR JULIO HERNANDEZ BOCKER" userId="a413b3be1cc3406f" providerId="LiveId" clId="{98695473-6093-471A-BBDB-4DC7BE0F78C0}" dt="2022-08-16T12:38:17.228" v="50" actId="167"/>
          <ac:spMkLst>
            <pc:docMk/>
            <pc:sldMk cId="388765939" sldId="279"/>
            <ac:spMk id="2" creationId="{8C8A0DF9-1F09-2641-BD10-5069BAE5D962}"/>
          </ac:spMkLst>
        </pc:spChg>
        <pc:spChg chg="mod">
          <ac:chgData name="NESTOR JULIO HERNANDEZ BOCKER" userId="a413b3be1cc3406f" providerId="LiveId" clId="{98695473-6093-471A-BBDB-4DC7BE0F78C0}" dt="2022-08-16T12:40:48.678" v="156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98695473-6093-471A-BBDB-4DC7BE0F78C0}" dt="2022-08-16T17:42:04.375" v="681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98695473-6093-471A-BBDB-4DC7BE0F78C0}" dt="2022-08-16T17:48:43.692" v="742" actId="20577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98695473-6093-471A-BBDB-4DC7BE0F78C0}" dt="2022-08-16T17:59:34.110" v="767" actId="207"/>
          <ac:graphicFrameMkLst>
            <pc:docMk/>
            <pc:sldMk cId="388765939" sldId="279"/>
            <ac:graphicFrameMk id="3" creationId="{D006ADF7-838D-4D33-A092-167EC104DC58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50:15.923" v="752"/>
          <ac:graphicFrameMkLst>
            <pc:docMk/>
            <pc:sldMk cId="388765939" sldId="279"/>
            <ac:graphicFrameMk id="4" creationId="{10D4DBE8-E490-409E-B072-8034294825C3}"/>
          </ac:graphicFrameMkLst>
        </pc:graphicFrameChg>
        <pc:graphicFrameChg chg="del">
          <ac:chgData name="NESTOR JULIO HERNANDEZ BOCKER" userId="a413b3be1cc3406f" providerId="LiveId" clId="{98695473-6093-471A-BBDB-4DC7BE0F78C0}" dt="2022-08-16T17:32:38.930" v="494" actId="478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98695473-6093-471A-BBDB-4DC7BE0F78C0}" dt="2022-08-16T17:33:40.221" v="639" actId="478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modSp del mod">
        <pc:chgData name="NESTOR JULIO HERNANDEZ BOCKER" userId="a413b3be1cc3406f" providerId="LiveId" clId="{98695473-6093-471A-BBDB-4DC7BE0F78C0}" dt="2022-08-16T13:54:09.514" v="320" actId="47"/>
        <pc:sldMkLst>
          <pc:docMk/>
          <pc:sldMk cId="2244301452" sldId="280"/>
        </pc:sldMkLst>
        <pc:spChg chg="add mod ord">
          <ac:chgData name="NESTOR JULIO HERNANDEZ BOCKER" userId="a413b3be1cc3406f" providerId="LiveId" clId="{98695473-6093-471A-BBDB-4DC7BE0F78C0}" dt="2022-08-16T12:38:35.439" v="54" actId="171"/>
          <ac:spMkLst>
            <pc:docMk/>
            <pc:sldMk cId="2244301452" sldId="280"/>
            <ac:spMk id="2" creationId="{705167BB-847B-25D3-0F60-10F59EC11A35}"/>
          </ac:spMkLst>
        </pc:spChg>
        <pc:spChg chg="mod">
          <ac:chgData name="NESTOR JULIO HERNANDEZ BOCKER" userId="a413b3be1cc3406f" providerId="LiveId" clId="{98695473-6093-471A-BBDB-4DC7BE0F78C0}" dt="2022-08-16T12:41:15.827" v="170" actId="20577"/>
          <ac:spMkLst>
            <pc:docMk/>
            <pc:sldMk cId="2244301452" sldId="280"/>
            <ac:spMk id="8" creationId="{39859359-D35B-3B4A-9B7A-4F41EF0AFBA5}"/>
          </ac:spMkLst>
        </pc:spChg>
      </pc:sldChg>
      <pc:sldChg chg="addSp delSp modSp mod">
        <pc:chgData name="NESTOR JULIO HERNANDEZ BOCKER" userId="a413b3be1cc3406f" providerId="LiveId" clId="{98695473-6093-471A-BBDB-4DC7BE0F78C0}" dt="2022-08-16T17:58:48.507" v="765" actId="1036"/>
        <pc:sldMkLst>
          <pc:docMk/>
          <pc:sldMk cId="1081735659" sldId="281"/>
        </pc:sldMkLst>
        <pc:spChg chg="add mod ord">
          <ac:chgData name="NESTOR JULIO HERNANDEZ BOCKER" userId="a413b3be1cc3406f" providerId="LiveId" clId="{98695473-6093-471A-BBDB-4DC7BE0F78C0}" dt="2022-08-16T12:38:03.122" v="47" actId="167"/>
          <ac:spMkLst>
            <pc:docMk/>
            <pc:sldMk cId="1081735659" sldId="281"/>
            <ac:spMk id="2" creationId="{21A3058E-BFF8-BA58-A37C-C04C413B6B46}"/>
          </ac:spMkLst>
        </pc:spChg>
        <pc:spChg chg="mod">
          <ac:chgData name="NESTOR JULIO HERNANDEZ BOCKER" userId="a413b3be1cc3406f" providerId="LiveId" clId="{98695473-6093-471A-BBDB-4DC7BE0F78C0}" dt="2022-08-16T17:31:59.412" v="493" actId="113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98695473-6093-471A-BBDB-4DC7BE0F78C0}" dt="2022-08-16T17:04:00.030" v="353"/>
          <ac:graphicFrameMkLst>
            <pc:docMk/>
            <pc:sldMk cId="1081735659" sldId="281"/>
            <ac:graphicFrameMk id="3" creationId="{7F1D7779-61D2-41AF-B183-BC636CBF86A8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7:25:13.835" v="433" actId="478"/>
          <ac:graphicFrameMkLst>
            <pc:docMk/>
            <pc:sldMk cId="1081735659" sldId="281"/>
            <ac:graphicFrameMk id="4" creationId="{7F1D7779-61D2-41AF-B183-BC636CBF86A8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58:48.507" v="765" actId="1036"/>
          <ac:graphicFrameMkLst>
            <pc:docMk/>
            <pc:sldMk cId="1081735659" sldId="281"/>
            <ac:graphicFrameMk id="5" creationId="{7F1D7779-61D2-41AF-B183-BC636CBF86A8}"/>
          </ac:graphicFrameMkLst>
        </pc:graphicFrameChg>
        <pc:graphicFrameChg chg="add del">
          <ac:chgData name="NESTOR JULIO HERNANDEZ BOCKER" userId="a413b3be1cc3406f" providerId="LiveId" clId="{98695473-6093-471A-BBDB-4DC7BE0F78C0}" dt="2022-08-16T17:04:08.039" v="355" actId="478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41:51.278" v="680" actId="1038"/>
        <pc:sldMkLst>
          <pc:docMk/>
          <pc:sldMk cId="3805514638" sldId="282"/>
        </pc:sldMkLst>
        <pc:spChg chg="add mod ord">
          <ac:chgData name="NESTOR JULIO HERNANDEZ BOCKER" userId="a413b3be1cc3406f" providerId="LiveId" clId="{98695473-6093-471A-BBDB-4DC7BE0F78C0}" dt="2022-08-16T12:38:24.101" v="52" actId="167"/>
          <ac:spMkLst>
            <pc:docMk/>
            <pc:sldMk cId="3805514638" sldId="282"/>
            <ac:spMk id="2" creationId="{1050D340-E928-ABBC-DB21-2F3F5B398107}"/>
          </ac:spMkLst>
        </pc:spChg>
        <pc:spChg chg="mod">
          <ac:chgData name="NESTOR JULIO HERNANDEZ BOCKER" userId="a413b3be1cc3406f" providerId="LiveId" clId="{98695473-6093-471A-BBDB-4DC7BE0F78C0}" dt="2022-08-16T12:41:05.447" v="16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del mod">
          <ac:chgData name="NESTOR JULIO HERNANDEZ BOCKER" userId="a413b3be1cc3406f" providerId="LiveId" clId="{98695473-6093-471A-BBDB-4DC7BE0F78C0}" dt="2022-08-16T17:41:34.651" v="647" actId="478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41:51.278" v="680" actId="1038"/>
          <ac:graphicFrameMkLst>
            <pc:docMk/>
            <pc:sldMk cId="3805514638" sldId="282"/>
            <ac:graphicFrameMk id="4" creationId="{B4CA12A8-EAB6-483B-9B18-B18DBA456877}"/>
          </ac:graphicFrameMkLst>
        </pc:graphicFrameChg>
        <pc:graphicFrameChg chg="del">
          <ac:chgData name="NESTOR JULIO HERNANDEZ BOCKER" userId="a413b3be1cc3406f" providerId="LiveId" clId="{98695473-6093-471A-BBDB-4DC7BE0F78C0}" dt="2022-08-16T14:31:55.268" v="325" actId="478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addSp modSp mod">
        <pc:chgData name="NESTOR JULIO HERNANDEZ BOCKER" userId="a413b3be1cc3406f" providerId="LiveId" clId="{98695473-6093-471A-BBDB-4DC7BE0F78C0}" dt="2022-08-16T17:46:42.363" v="733" actId="20577"/>
        <pc:sldMkLst>
          <pc:docMk/>
          <pc:sldMk cId="4253003800" sldId="284"/>
        </pc:sldMkLst>
        <pc:spChg chg="mod">
          <ac:chgData name="NESTOR JULIO HERNANDEZ BOCKER" userId="a413b3be1cc3406f" providerId="LiveId" clId="{98695473-6093-471A-BBDB-4DC7BE0F78C0}" dt="2022-08-16T12:39:18.606" v="133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8695473-6093-471A-BBDB-4DC7BE0F78C0}" dt="2022-08-16T17:46:42.363" v="733" actId="20577"/>
          <ac:spMkLst>
            <pc:docMk/>
            <pc:sldMk cId="4253003800" sldId="284"/>
            <ac:spMk id="6" creationId="{00000000-0000-0000-0000-000000000000}"/>
          </ac:spMkLst>
        </pc:spChg>
        <pc:picChg chg="add mod">
          <ac:chgData name="NESTOR JULIO HERNANDEZ BOCKER" userId="a413b3be1cc3406f" providerId="LiveId" clId="{98695473-6093-471A-BBDB-4DC7BE0F78C0}" dt="2022-08-16T12:35:55.702" v="0"/>
          <ac:picMkLst>
            <pc:docMk/>
            <pc:sldMk cId="4253003800" sldId="284"/>
            <ac:picMk id="2" creationId="{F65D8069-0D28-6179-9B6F-318FE106CC56}"/>
          </ac:picMkLst>
        </pc:picChg>
      </pc:sldChg>
      <pc:sldChg chg="addSp delSp modSp add mod">
        <pc:chgData name="NESTOR JULIO HERNANDEZ BOCKER" userId="a413b3be1cc3406f" providerId="LiveId" clId="{98695473-6093-471A-BBDB-4DC7BE0F78C0}" dt="2022-08-16T17:46:17.527" v="727" actId="20577"/>
        <pc:sldMkLst>
          <pc:docMk/>
          <pc:sldMk cId="1200421848" sldId="285"/>
        </pc:sldMkLst>
        <pc:spChg chg="mod ord">
          <ac:chgData name="NESTOR JULIO HERNANDEZ BOCKER" userId="a413b3be1cc3406f" providerId="LiveId" clId="{98695473-6093-471A-BBDB-4DC7BE0F78C0}" dt="2022-08-16T13:32:03.682" v="181" actId="167"/>
          <ac:spMkLst>
            <pc:docMk/>
            <pc:sldMk cId="1200421848" sldId="285"/>
            <ac:spMk id="2" creationId="{705167BB-847B-25D3-0F60-10F59EC11A35}"/>
          </ac:spMkLst>
        </pc:spChg>
        <pc:spChg chg="mod">
          <ac:chgData name="NESTOR JULIO HERNANDEZ BOCKER" userId="a413b3be1cc3406f" providerId="LiveId" clId="{98695473-6093-471A-BBDB-4DC7BE0F78C0}" dt="2022-08-16T17:46:17.527" v="727" actId="20577"/>
          <ac:spMkLst>
            <pc:docMk/>
            <pc:sldMk cId="1200421848" sldId="285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98695473-6093-471A-BBDB-4DC7BE0F78C0}" dt="2022-08-16T13:40:16.931" v="218" actId="478"/>
          <ac:graphicFrameMkLst>
            <pc:docMk/>
            <pc:sldMk cId="1200421848" sldId="285"/>
            <ac:graphicFrameMk id="3" creationId="{29114076-F850-4DF5-92DA-A229699C80DC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45:03.421" v="712" actId="14861"/>
          <ac:graphicFrameMkLst>
            <pc:docMk/>
            <pc:sldMk cId="1200421848" sldId="285"/>
            <ac:graphicFrameMk id="3" creationId="{D0194F45-6117-40C8-9702-E2FAC485BA7A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3:44:24.959" v="248" actId="478"/>
          <ac:graphicFrameMkLst>
            <pc:docMk/>
            <pc:sldMk cId="1200421848" sldId="285"/>
            <ac:graphicFrameMk id="4" creationId="{D0194F45-6117-40C8-9702-E2FAC485BA7A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7:42:27.882" v="682" actId="478"/>
          <ac:graphicFrameMkLst>
            <pc:docMk/>
            <pc:sldMk cId="1200421848" sldId="285"/>
            <ac:graphicFrameMk id="5" creationId="{D0194F45-6117-40C8-9702-E2FAC485BA7A}"/>
          </ac:graphicFrameMkLst>
        </pc:graphicFrameChg>
        <pc:graphicFrameChg chg="del">
          <ac:chgData name="NESTOR JULIO HERNANDEZ BOCKER" userId="a413b3be1cc3406f" providerId="LiveId" clId="{98695473-6093-471A-BBDB-4DC7BE0F78C0}" dt="2022-08-16T13:31:22.840" v="172" actId="478"/>
          <ac:graphicFrameMkLst>
            <pc:docMk/>
            <pc:sldMk cId="1200421848" sldId="285"/>
            <ac:graphicFrameMk id="12" creationId="{D0194F45-6117-40C8-9702-E2FAC485BA7A}"/>
          </ac:graphicFrameMkLst>
        </pc:graphicFrameChg>
      </pc:sldChg>
    </pc:docChg>
  </pc:docChgLst>
  <pc:docChgLst>
    <pc:chgData name="NESTOR JULIO HERNANDEZ BOCKER" userId="a413b3be1cc3406f" providerId="LiveId" clId="{BD844A17-88FE-4974-A832-D750CAC9C366}"/>
    <pc:docChg chg="undo redo custSel delSld modSld">
      <pc:chgData name="NESTOR JULIO HERNANDEZ BOCKER" userId="a413b3be1cc3406f" providerId="LiveId" clId="{BD844A17-88FE-4974-A832-D750CAC9C366}" dt="2022-05-16T18:35:51.377" v="356"/>
      <pc:docMkLst>
        <pc:docMk/>
      </pc:docMkLst>
      <pc:sldChg chg="modSp mod">
        <pc:chgData name="NESTOR JULIO HERNANDEZ BOCKER" userId="a413b3be1cc3406f" providerId="LiveId" clId="{BD844A17-88FE-4974-A832-D750CAC9C366}" dt="2022-05-16T18:27:16.471" v="299" actId="20577"/>
        <pc:sldMkLst>
          <pc:docMk/>
          <pc:sldMk cId="1714585994" sldId="264"/>
        </pc:sldMkLst>
        <pc:spChg chg="mod">
          <ac:chgData name="NESTOR JULIO HERNANDEZ BOCKER" userId="a413b3be1cc3406f" providerId="LiveId" clId="{BD844A17-88FE-4974-A832-D750CAC9C366}" dt="2022-05-16T18:27:16.471" v="29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D844A17-88FE-4974-A832-D750CAC9C366}" dt="2022-05-16T18:35:32.364" v="354" actId="20577"/>
        <pc:sldMkLst>
          <pc:docMk/>
          <pc:sldMk cId="3937330767" sldId="277"/>
        </pc:sldMkLst>
        <pc:spChg chg="mod">
          <ac:chgData name="NESTOR JULIO HERNANDEZ BOCKER" userId="a413b3be1cc3406f" providerId="LiveId" clId="{BD844A17-88FE-4974-A832-D750CAC9C366}" dt="2022-05-16T17:27:42.331" v="113" actId="1035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BD844A17-88FE-4974-A832-D750CAC9C366}" dt="2022-05-16T18:35:32.364" v="354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7:24:50.121" v="0" actId="478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25:11.820" v="31" actId="1036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5:51.377" v="356"/>
        <pc:sldMkLst>
          <pc:docMk/>
          <pc:sldMk cId="2435577994" sldId="278"/>
        </pc:sldMkLst>
        <pc:spChg chg="mod">
          <ac:chgData name="NESTOR JULIO HERNANDEZ BOCKER" userId="a413b3be1cc3406f" providerId="LiveId" clId="{BD844A17-88FE-4974-A832-D750CAC9C366}" dt="2022-05-16T17:30:43.083" v="12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1:10.244" v="1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BD844A17-88FE-4974-A832-D750CAC9C366}" dt="2022-05-16T17:30:21.739" v="116"/>
          <ac:graphicFrameMkLst>
            <pc:docMk/>
            <pc:sldMk cId="2435577994" sldId="278"/>
            <ac:graphicFrameMk id="10" creationId="{00000000-0008-0000-0000-000019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28:01.179" v="114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35:51.377" v="356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1:35.538" v="349" actId="14100"/>
        <pc:sldMkLst>
          <pc:docMk/>
          <pc:sldMk cId="388765939" sldId="279"/>
        </pc:sldMkLst>
        <pc:spChg chg="mod">
          <ac:chgData name="NESTOR JULIO HERNANDEZ BOCKER" userId="a413b3be1cc3406f" providerId="LiveId" clId="{BD844A17-88FE-4974-A832-D750CAC9C366}" dt="2022-05-16T18:31:35.538" v="349" actId="14100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9:40.572" v="155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BD844A17-88FE-4974-A832-D750CAC9C366}" dt="2022-05-16T18:30:43.321" v="347" actId="20577"/>
          <ac:spMkLst>
            <pc:docMk/>
            <pc:sldMk cId="388765939" sldId="279"/>
            <ac:spMk id="12" creationId="{0DF29B7F-5F33-4465-A4FF-DE10DD250E42}"/>
          </ac:spMkLst>
        </pc:spChg>
        <pc:graphicFrameChg chg="del">
          <ac:chgData name="NESTOR JULIO HERNANDEZ BOCKER" userId="a413b3be1cc3406f" providerId="LiveId" clId="{BD844A17-88FE-4974-A832-D750CAC9C366}" dt="2022-05-16T17:38:47.902" v="151" actId="478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8:58.779" v="153" actId="1076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42:54.344" v="156" actId="478"/>
          <ac:graphicFrameMkLst>
            <pc:docMk/>
            <pc:sldMk cId="388765939" sldId="279"/>
            <ac:graphicFrameMk id="14" creationId="{A177E9CE-5E1A-B7ED-F490-6FEB261C2D72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44:37.401" v="186" actId="1037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2:56.875" v="350" actId="113"/>
        <pc:sldMkLst>
          <pc:docMk/>
          <pc:sldMk cId="2244301452" sldId="280"/>
        </pc:sldMkLst>
        <pc:spChg chg="mod">
          <ac:chgData name="NESTOR JULIO HERNANDEZ BOCKER" userId="a413b3be1cc3406f" providerId="LiveId" clId="{BD844A17-88FE-4974-A832-D750CAC9C366}" dt="2022-05-16T18:10:00.220" v="232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8:32:56.875" v="350" actId="113"/>
          <ac:spMkLst>
            <pc:docMk/>
            <pc:sldMk cId="2244301452" sldId="280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8:09:22.561" v="222" actId="478"/>
          <ac:graphicFrameMkLst>
            <pc:docMk/>
            <pc:sldMk cId="2244301452" sldId="280"/>
            <ac:graphicFrameMk id="10" creationId="{D0194F45-6117-40C8-9702-E2FAC485BA7A}"/>
          </ac:graphicFrameMkLst>
        </pc:graphicFrameChg>
        <pc:graphicFrameChg chg="add del mod">
          <ac:chgData name="NESTOR JULIO HERNANDEZ BOCKER" userId="a413b3be1cc3406f" providerId="LiveId" clId="{BD844A17-88FE-4974-A832-D750CAC9C366}" dt="2022-05-16T18:12:09.768" v="258" actId="21"/>
          <ac:graphicFrameMkLst>
            <pc:docMk/>
            <pc:sldMk cId="2244301452" sldId="280"/>
            <ac:graphicFrameMk id="11" creationId="{D0194F45-6117-40C8-9702-E2FAC485BA7A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13:25.137" v="262"/>
          <ac:graphicFrameMkLst>
            <pc:docMk/>
            <pc:sldMk cId="2244301452" sldId="280"/>
            <ac:graphicFrameMk id="12" creationId="{D0194F45-6117-40C8-9702-E2FAC485BA7A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35:54.886" v="150" actId="20577"/>
        <pc:sldMkLst>
          <pc:docMk/>
          <pc:sldMk cId="1081735659" sldId="281"/>
        </pc:sldMkLst>
        <pc:spChg chg="mod">
          <ac:chgData name="NESTOR JULIO HERNANDEZ BOCKER" userId="a413b3be1cc3406f" providerId="LiveId" clId="{BD844A17-88FE-4974-A832-D750CAC9C366}" dt="2022-05-16T17:35:54.886" v="150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D844A17-88FE-4974-A832-D750CAC9C366}" dt="2022-05-16T17:31:23.834" v="141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1:35.630" v="143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58:00.491" v="220" actId="20577"/>
        <pc:sldMkLst>
          <pc:docMk/>
          <pc:sldMk cId="3805514638" sldId="282"/>
        </pc:sldMkLst>
        <pc:spChg chg="mod">
          <ac:chgData name="NESTOR JULIO HERNANDEZ BOCKER" userId="a413b3be1cc3406f" providerId="LiveId" clId="{BD844A17-88FE-4974-A832-D750CAC9C366}" dt="2022-05-16T17:58:00.491" v="220" actId="20577"/>
          <ac:spMkLst>
            <pc:docMk/>
            <pc:sldMk cId="3805514638" sldId="282"/>
            <ac:spMk id="8" creationId="{39859359-D35B-3B4A-9B7A-4F41EF0AFBA5}"/>
          </ac:spMkLst>
        </pc:spChg>
        <pc:graphicFrameChg chg="del">
          <ac:chgData name="NESTOR JULIO HERNANDEZ BOCKER" userId="a413b3be1cc3406f" providerId="LiveId" clId="{BD844A17-88FE-4974-A832-D750CAC9C366}" dt="2022-05-16T17:57:41.101" v="187" actId="478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57:47.013" v="208" actId="1035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modSp mod">
        <pc:chgData name="NESTOR JULIO HERNANDEZ BOCKER" userId="a413b3be1cc3406f" providerId="LiveId" clId="{BD844A17-88FE-4974-A832-D750CAC9C366}" dt="2022-05-16T18:27:20.783" v="301" actId="1076"/>
        <pc:sldMkLst>
          <pc:docMk/>
          <pc:sldMk cId="4253003800" sldId="284"/>
        </pc:sldMkLst>
        <pc:spChg chg="mod">
          <ac:chgData name="NESTOR JULIO HERNANDEZ BOCKER" userId="a413b3be1cc3406f" providerId="LiveId" clId="{BD844A17-88FE-4974-A832-D750CAC9C366}" dt="2022-05-16T18:27:20.783" v="301" actId="1076"/>
          <ac:spMkLst>
            <pc:docMk/>
            <pc:sldMk cId="4253003800" sldId="284"/>
            <ac:spMk id="5" creationId="{00000000-0000-0000-0000-000000000000}"/>
          </ac:spMkLst>
        </pc:spChg>
      </pc:sldChg>
      <pc:sldChg chg="del">
        <pc:chgData name="NESTOR JULIO HERNANDEZ BOCKER" userId="a413b3be1cc3406f" providerId="LiveId" clId="{BD844A17-88FE-4974-A832-D750CAC9C366}" dt="2022-05-16T17:58:09.509" v="221" actId="47"/>
        <pc:sldMkLst>
          <pc:docMk/>
          <pc:sldMk cId="2208959704" sldId="289"/>
        </pc:sldMkLst>
      </pc:sldChg>
    </pc:docChg>
  </pc:docChgLst>
  <pc:docChgLst>
    <pc:chgData name="NESTOR JULIO HERNANDEZ BOCKER" userId="a413b3be1cc3406f" providerId="LiveId" clId="{CF5CABC0-1630-408B-81A8-AC8D50966E2E}"/>
    <pc:docChg chg="undo redo custSel delSld modSld">
      <pc:chgData name="NESTOR JULIO HERNANDEZ BOCKER" userId="a413b3be1cc3406f" providerId="LiveId" clId="{CF5CABC0-1630-408B-81A8-AC8D50966E2E}" dt="2022-05-16T16:18:52.458" v="105" actId="20577"/>
      <pc:docMkLst>
        <pc:docMk/>
      </pc:docMkLst>
      <pc:sldChg chg="del">
        <pc:chgData name="NESTOR JULIO HERNANDEZ BOCKER" userId="a413b3be1cc3406f" providerId="LiveId" clId="{CF5CABC0-1630-408B-81A8-AC8D50966E2E}" dt="2022-05-16T14:43:21.551" v="0" actId="47"/>
        <pc:sldMkLst>
          <pc:docMk/>
          <pc:sldMk cId="3660792544" sldId="276"/>
        </pc:sldMkLst>
      </pc:sldChg>
      <pc:sldChg chg="addSp delSp modSp mod">
        <pc:chgData name="NESTOR JULIO HERNANDEZ BOCKER" userId="a413b3be1cc3406f" providerId="LiveId" clId="{CF5CABC0-1630-408B-81A8-AC8D50966E2E}" dt="2022-05-16T15:34:02.432" v="86" actId="1036"/>
        <pc:sldMkLst>
          <pc:docMk/>
          <pc:sldMk cId="3937330767" sldId="277"/>
        </pc:sldMkLst>
        <pc:spChg chg="mod">
          <ac:chgData name="NESTOR JULIO HERNANDEZ BOCKER" userId="a413b3be1cc3406f" providerId="LiveId" clId="{CF5CABC0-1630-408B-81A8-AC8D50966E2E}" dt="2022-05-16T15:19:26.329" v="23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34:02.432" v="86" actId="1036"/>
          <ac:spMkLst>
            <pc:docMk/>
            <pc:sldMk cId="3937330767" sldId="277"/>
            <ac:spMk id="12" creationId="{74932D7E-9E1F-417F-92BA-FF90C53902EF}"/>
          </ac:spMkLst>
        </pc:spChg>
        <pc:graphicFrameChg chg="add mod">
          <ac:chgData name="NESTOR JULIO HERNANDEZ BOCKER" userId="a413b3be1cc3406f" providerId="LiveId" clId="{CF5CABC0-1630-408B-81A8-AC8D50966E2E}" dt="2022-05-16T15:33:54.440" v="72" actId="1036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del">
          <ac:chgData name="NESTOR JULIO HERNANDEZ BOCKER" userId="a413b3be1cc3406f" providerId="LiveId" clId="{CF5CABC0-1630-408B-81A8-AC8D50966E2E}" dt="2022-05-16T15:27:23.301" v="24" actId="478"/>
          <ac:graphicFrameMkLst>
            <pc:docMk/>
            <pc:sldMk cId="3937330767" sldId="277"/>
            <ac:graphicFrameMk id="15" creationId="{57CD1666-84E4-4E0E-AE25-C63443BFCB47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15:15.763" v="20" actId="255"/>
        <pc:sldMkLst>
          <pc:docMk/>
          <pc:sldMk cId="2435577994" sldId="278"/>
        </pc:sldMkLst>
        <pc:graphicFrameChg chg="add del">
          <ac:chgData name="NESTOR JULIO HERNANDEZ BOCKER" userId="a413b3be1cc3406f" providerId="LiveId" clId="{CF5CABC0-1630-408B-81A8-AC8D50966E2E}" dt="2022-05-16T15:15:10.599" v="18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mod">
          <ac:chgData name="NESTOR JULIO HERNANDEZ BOCKER" userId="a413b3be1cc3406f" providerId="LiveId" clId="{CF5CABC0-1630-408B-81A8-AC8D50966E2E}" dt="2022-05-16T15:15:15.763" v="20" actId="255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6:18:52.458" v="105" actId="20577"/>
        <pc:sldMkLst>
          <pc:docMk/>
          <pc:sldMk cId="388765939" sldId="279"/>
        </pc:sldMkLst>
        <pc:spChg chg="mod">
          <ac:chgData name="NESTOR JULIO HERNANDEZ BOCKER" userId="a413b3be1cc3406f" providerId="LiveId" clId="{CF5CABC0-1630-408B-81A8-AC8D50966E2E}" dt="2022-05-16T16:18:52.458" v="105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6:14:23.730" v="101" actId="6549"/>
          <ac:spMkLst>
            <pc:docMk/>
            <pc:sldMk cId="388765939" sldId="279"/>
            <ac:spMk id="11" creationId="{029F37B6-FA62-4FD6-98CC-194902F4CC35}"/>
          </ac:spMkLst>
        </pc:spChg>
        <pc:graphicFrameChg chg="del">
          <ac:chgData name="NESTOR JULIO HERNANDEZ BOCKER" userId="a413b3be1cc3406f" providerId="LiveId" clId="{CF5CABC0-1630-408B-81A8-AC8D50966E2E}" dt="2022-05-16T16:17:50.304" v="102" actId="478"/>
          <ac:graphicFrameMkLst>
            <pc:docMk/>
            <pc:sldMk cId="388765939" sldId="279"/>
            <ac:graphicFrameMk id="13" creationId="{571C94ED-79D5-4A6D-BCD5-6B381F2F3ACF}"/>
          </ac:graphicFrameMkLst>
        </pc:graphicFrameChg>
        <pc:graphicFrameChg chg="add mod">
          <ac:chgData name="NESTOR JULIO HERNANDEZ BOCKER" userId="a413b3be1cc3406f" providerId="LiveId" clId="{CF5CABC0-1630-408B-81A8-AC8D50966E2E}" dt="2022-05-16T16:18:38.557" v="103"/>
          <ac:graphicFrameMkLst>
            <pc:docMk/>
            <pc:sldMk cId="388765939" sldId="279"/>
            <ac:graphicFrameMk id="14" creationId="{A177E9CE-5E1A-B7ED-F490-6FEB261C2D72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49:34.863" v="92" actId="20577"/>
        <pc:sldMkLst>
          <pc:docMk/>
          <pc:sldMk cId="1081735659" sldId="281"/>
        </pc:sldMkLst>
        <pc:spChg chg="mod">
          <ac:chgData name="NESTOR JULIO HERNANDEZ BOCKER" userId="a413b3be1cc3406f" providerId="LiveId" clId="{CF5CABC0-1630-408B-81A8-AC8D50966E2E}" dt="2022-05-16T15:49:28.006" v="90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49:34.863" v="92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CF5CABC0-1630-408B-81A8-AC8D50966E2E}" dt="2022-05-16T15:49:12.934" v="8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del">
          <ac:chgData name="NESTOR JULIO HERNANDEZ BOCKER" userId="a413b3be1cc3406f" providerId="LiveId" clId="{CF5CABC0-1630-408B-81A8-AC8D50966E2E}" dt="2022-05-16T15:49:06.981" v="87" actId="478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del">
        <pc:chgData name="NESTOR JULIO HERNANDEZ BOCKER" userId="a413b3be1cc3406f" providerId="LiveId" clId="{CF5CABC0-1630-408B-81A8-AC8D50966E2E}" dt="2022-05-16T14:43:22.440" v="1" actId="47"/>
        <pc:sldMkLst>
          <pc:docMk/>
          <pc:sldMk cId="741103365" sldId="283"/>
        </pc:sldMkLst>
      </pc:sldChg>
      <pc:sldChg chg="modSp mod">
        <pc:chgData name="NESTOR JULIO HERNANDEZ BOCKER" userId="a413b3be1cc3406f" providerId="LiveId" clId="{CF5CABC0-1630-408B-81A8-AC8D50966E2E}" dt="2022-05-16T14:43:42.341" v="11" actId="20577"/>
        <pc:sldMkLst>
          <pc:docMk/>
          <pc:sldMk cId="4253003800" sldId="284"/>
        </pc:sldMkLst>
        <pc:spChg chg="mod">
          <ac:chgData name="NESTOR JULIO HERNANDEZ BOCKER" userId="a413b3be1cc3406f" providerId="LiveId" clId="{CF5CABC0-1630-408B-81A8-AC8D50966E2E}" dt="2022-05-16T14:43:33.654" v="6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F5CABC0-1630-408B-81A8-AC8D50966E2E}" dt="2022-05-16T14:43:42.341" v="11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del">
        <pc:chgData name="NESTOR JULIO HERNANDEZ BOCKER" userId="a413b3be1cc3406f" providerId="LiveId" clId="{CF5CABC0-1630-408B-81A8-AC8D50966E2E}" dt="2022-05-16T14:43:23.019" v="2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CF5CABC0-1630-408B-81A8-AC8D50966E2E}" dt="2022-05-16T14:43:23.511" v="3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CF5CABC0-1630-408B-81A8-AC8D50966E2E}" dt="2022-05-16T14:43:24.960" v="4" actId="47"/>
        <pc:sldMkLst>
          <pc:docMk/>
          <pc:sldMk cId="3830290674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PIB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413b3be1cc3406f/4-INDICADORES%20ECON&#211;MICOS/1-PIB/PI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I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92307165365117"/>
          <c:y val="4.3620127082260006E-2"/>
          <c:w val="0.56377734392839207"/>
          <c:h val="0.940022325261892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1-40EE-96A1-1F9904151E8A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1-40EE-96A1-1F9904151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[PIB.xlsx]Salida!$G$6:$G$18</c:f>
              <c:strCache>
                <c:ptCount val="13"/>
                <c:pt idx="0">
                  <c:v>Producto Interno Bruto - PIB</c:v>
                </c:pt>
                <c:pt idx="1">
                  <c:v>Explotación de minas y canteras</c:v>
                </c:pt>
                <c:pt idx="2">
                  <c:v>Agricultura, ganadería, caza, silvicultura y pesca</c:v>
                </c:pt>
                <c:pt idx="3">
                  <c:v>Actividades inmobiliarias</c:v>
                </c:pt>
                <c:pt idx="4">
                  <c:v>Suministro de electricidad, gas, vapor y aire acondicionado</c:v>
                </c:pt>
                <c:pt idx="5">
                  <c:v>Administración pública y defensa</c:v>
                </c:pt>
                <c:pt idx="6">
                  <c:v>Construcción</c:v>
                </c:pt>
                <c:pt idx="7">
                  <c:v>Actividades financieras y de seguros</c:v>
                </c:pt>
                <c:pt idx="8">
                  <c:v>Actividades profesionales, científicas y técnicas</c:v>
                </c:pt>
                <c:pt idx="9">
                  <c:v>Información y comunicaciones</c:v>
                </c:pt>
                <c:pt idx="10">
                  <c:v>Industrias manufactureras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[PIB.xlsx]Salida!$H$6:$H$18</c:f>
              <c:numCache>
                <c:formatCode>0.0</c:formatCode>
                <c:ptCount val="13"/>
                <c:pt idx="0">
                  <c:v>12.643717783211116</c:v>
                </c:pt>
                <c:pt idx="1">
                  <c:v>4.3907501066158261E-2</c:v>
                </c:pt>
                <c:pt idx="2">
                  <c:v>0.99564941443166788</c:v>
                </c:pt>
                <c:pt idx="3">
                  <c:v>1.8726856808188899</c:v>
                </c:pt>
                <c:pt idx="4">
                  <c:v>7.2468674831140021</c:v>
                </c:pt>
                <c:pt idx="5">
                  <c:v>8.9669535955083148</c:v>
                </c:pt>
                <c:pt idx="6">
                  <c:v>9.35319427080276</c:v>
                </c:pt>
                <c:pt idx="7">
                  <c:v>11.429230609626771</c:v>
                </c:pt>
                <c:pt idx="8">
                  <c:v>12.269274866930743</c:v>
                </c:pt>
                <c:pt idx="9">
                  <c:v>17.205655111522717</c:v>
                </c:pt>
                <c:pt idx="10">
                  <c:v>20.343031624485008</c:v>
                </c:pt>
                <c:pt idx="11">
                  <c:v>23.264859332418823</c:v>
                </c:pt>
                <c:pt idx="12">
                  <c:v>36.510480520707716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1-40EE-96A1-1F9904151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797303807"/>
        <c:axId val="797288831"/>
      </c:barChart>
      <c:catAx>
        <c:axId val="79730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7288831"/>
        <c:crosses val="autoZero"/>
        <c:auto val="1"/>
        <c:lblAlgn val="ctr"/>
        <c:lblOffset val="100"/>
        <c:noMultiLvlLbl val="0"/>
      </c:catAx>
      <c:valAx>
        <c:axId val="7972888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973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6517874839169926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[PIB.xlsx]Salida!$D$33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C7-4355-8547-307722DBC859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C7-4355-8547-307722DBC859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C7-4355-8547-307722DBC859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C7-4355-8547-307722DBC859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C7-4355-8547-307722DBC859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3299558880827031E-2"/>
                      <c:h val="6.8281387894055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7-4355-8547-307722DBC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[PIB.xlsx]Salida!$C$34:$C$49</c:f>
              <c:strCache>
                <c:ptCount val="16"/>
                <c:pt idx="0">
                  <c:v>2007-II</c:v>
                </c:pt>
                <c:pt idx="1">
                  <c:v>2008-II</c:v>
                </c:pt>
                <c:pt idx="2">
                  <c:v>2009-II</c:v>
                </c:pt>
                <c:pt idx="3">
                  <c:v>2010-II</c:v>
                </c:pt>
                <c:pt idx="4">
                  <c:v>2011-II</c:v>
                </c:pt>
                <c:pt idx="5">
                  <c:v>2012-II</c:v>
                </c:pt>
                <c:pt idx="6">
                  <c:v>2013-II</c:v>
                </c:pt>
                <c:pt idx="7">
                  <c:v>2014-II</c:v>
                </c:pt>
                <c:pt idx="8">
                  <c:v>2015-II</c:v>
                </c:pt>
                <c:pt idx="9">
                  <c:v>2016-II</c:v>
                </c:pt>
                <c:pt idx="10">
                  <c:v>2017-II</c:v>
                </c:pt>
                <c:pt idx="11">
                  <c:v>2018-II</c:v>
                </c:pt>
                <c:pt idx="12">
                  <c:v>2019-II</c:v>
                </c:pt>
                <c:pt idx="13">
                  <c:v>2020-II</c:v>
                </c:pt>
                <c:pt idx="14">
                  <c:v>2021-II</c:v>
                </c:pt>
                <c:pt idx="15">
                  <c:v>2022-II</c:v>
                </c:pt>
              </c:strCache>
            </c:strRef>
          </c:cat>
          <c:val>
            <c:numRef>
              <c:f>[PIB.xlsx]Salida!$D$34:$D$49</c:f>
              <c:numCache>
                <c:formatCode>0.0</c:formatCode>
                <c:ptCount val="16"/>
                <c:pt idx="0">
                  <c:v>6.8620760266043135</c:v>
                </c:pt>
                <c:pt idx="1">
                  <c:v>4.7971005297348057</c:v>
                </c:pt>
                <c:pt idx="2">
                  <c:v>0.66143403068340945</c:v>
                </c:pt>
                <c:pt idx="3">
                  <c:v>4.662652253196427</c:v>
                </c:pt>
                <c:pt idx="4">
                  <c:v>6.6796736131020396</c:v>
                </c:pt>
                <c:pt idx="5">
                  <c:v>4.959728555753955</c:v>
                </c:pt>
                <c:pt idx="6">
                  <c:v>5.3384757368934999</c:v>
                </c:pt>
                <c:pt idx="7">
                  <c:v>3.4185842679668781</c:v>
                </c:pt>
                <c:pt idx="8">
                  <c:v>3.4836507571461794</c:v>
                </c:pt>
                <c:pt idx="9">
                  <c:v>2.0599387573285952</c:v>
                </c:pt>
                <c:pt idx="10">
                  <c:v>1.2731019032777908</c:v>
                </c:pt>
                <c:pt idx="11">
                  <c:v>2.7683486008881459</c:v>
                </c:pt>
                <c:pt idx="12">
                  <c:v>3.0220619301943827</c:v>
                </c:pt>
                <c:pt idx="13">
                  <c:v>-16.554539783552087</c:v>
                </c:pt>
                <c:pt idx="14">
                  <c:v>18.319771666893828</c:v>
                </c:pt>
                <c:pt idx="15">
                  <c:v>12.643717783211116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DC7-4355-8547-307722DBC859}"/>
            </c:ext>
          </c:extLst>
        </c:ser>
        <c:ser>
          <c:idx val="1"/>
          <c:order val="1"/>
          <c:tx>
            <c:strRef>
              <c:f>[PIB.xlsx]Salida!$E$33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C7-4355-8547-307722DBC859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C7-4355-8547-307722DBC859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C7-4355-8547-307722DBC859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C7-4355-8547-307722DBC859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C7-4355-8547-307722DBC859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C7-4355-8547-307722DBC859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C7-4355-8547-307722DBC85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C7-4355-8547-307722DBC85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C7-4355-8547-307722DBC859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C7-4355-8547-307722DBC859}"/>
                </c:ext>
              </c:extLst>
            </c:dLbl>
            <c:dLbl>
              <c:idx val="15"/>
              <c:layout>
                <c:manualLayout>
                  <c:x val="0"/>
                  <c:y val="-5.796923101528231E-3"/>
                </c:manualLayout>
              </c:layout>
              <c:spPr>
                <a:solidFill>
                  <a:srgbClr val="ED7D31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8244578384962503E-2"/>
                      <c:h val="6.7971738861464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C7-4355-8547-307722DBC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[PIB.xlsx]Salida!$C$34:$C$49</c:f>
              <c:strCache>
                <c:ptCount val="16"/>
                <c:pt idx="0">
                  <c:v>2007-II</c:v>
                </c:pt>
                <c:pt idx="1">
                  <c:v>2008-II</c:v>
                </c:pt>
                <c:pt idx="2">
                  <c:v>2009-II</c:v>
                </c:pt>
                <c:pt idx="3">
                  <c:v>2010-II</c:v>
                </c:pt>
                <c:pt idx="4">
                  <c:v>2011-II</c:v>
                </c:pt>
                <c:pt idx="5">
                  <c:v>2012-II</c:v>
                </c:pt>
                <c:pt idx="6">
                  <c:v>2013-II</c:v>
                </c:pt>
                <c:pt idx="7">
                  <c:v>2014-II</c:v>
                </c:pt>
                <c:pt idx="8">
                  <c:v>2015-II</c:v>
                </c:pt>
                <c:pt idx="9">
                  <c:v>2016-II</c:v>
                </c:pt>
                <c:pt idx="10">
                  <c:v>2017-II</c:v>
                </c:pt>
                <c:pt idx="11">
                  <c:v>2018-II</c:v>
                </c:pt>
                <c:pt idx="12">
                  <c:v>2019-II</c:v>
                </c:pt>
                <c:pt idx="13">
                  <c:v>2020-II</c:v>
                </c:pt>
                <c:pt idx="14">
                  <c:v>2021-II</c:v>
                </c:pt>
                <c:pt idx="15">
                  <c:v>2022-II</c:v>
                </c:pt>
              </c:strCache>
            </c:strRef>
          </c:cat>
          <c:val>
            <c:numRef>
              <c:f>[PIB.xlsx]Salida!$E$34:$E$49</c:f>
              <c:numCache>
                <c:formatCode>0.0</c:formatCode>
                <c:ptCount val="16"/>
                <c:pt idx="0">
                  <c:v>3.6627634984436952</c:v>
                </c:pt>
                <c:pt idx="1">
                  <c:v>0.22340156824355972</c:v>
                </c:pt>
                <c:pt idx="2">
                  <c:v>-2.7543792037770345</c:v>
                </c:pt>
                <c:pt idx="3">
                  <c:v>2.4230099049935347</c:v>
                </c:pt>
                <c:pt idx="4">
                  <c:v>1.7747918290225755</c:v>
                </c:pt>
                <c:pt idx="5">
                  <c:v>5.3019651898682127</c:v>
                </c:pt>
                <c:pt idx="6">
                  <c:v>11.178443435683931</c:v>
                </c:pt>
                <c:pt idx="7">
                  <c:v>-0.75421318883279298</c:v>
                </c:pt>
                <c:pt idx="8">
                  <c:v>2.6963642296147157</c:v>
                </c:pt>
                <c:pt idx="9">
                  <c:v>1.082947632532381</c:v>
                </c:pt>
                <c:pt idx="10">
                  <c:v>6.3055338949908872</c:v>
                </c:pt>
                <c:pt idx="11">
                  <c:v>3.9060346374638897</c:v>
                </c:pt>
                <c:pt idx="12">
                  <c:v>1.0646960535025443</c:v>
                </c:pt>
                <c:pt idx="13">
                  <c:v>-0.83151583541766172</c:v>
                </c:pt>
                <c:pt idx="14">
                  <c:v>4.5518904761296426</c:v>
                </c:pt>
                <c:pt idx="15">
                  <c:v>0.99564941443166788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DC7-4355-8547-307722DBC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0-4F5B-B2EF-53254C8B06D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E0-4F5B-B2EF-53254C8B06D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E0-4F5B-B2EF-53254C8B06D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E0-4F5B-B2EF-53254C8B06D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E0-4F5B-B2EF-53254C8B06D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E0-4F5B-B2EF-53254C8B06DD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BE0-4F5B-B2EF-53254C8B06D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87246836488584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BE0-4F5B-B2EF-53254C8B06D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BE0-4F5B-B2EF-53254C8B06D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BE0-4F5B-B2EF-53254C8B06DD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BE0-4F5B-B2EF-53254C8B06DD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E0-4F5B-B2EF-53254C8B06DD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106221297122277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CBE0-4F5B-B2EF-53254C8B06DD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BE0-4F5B-B2EF-53254C8B06DD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CBE0-4F5B-B2EF-53254C8B06DD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87246836488584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BE0-4F5B-B2EF-53254C8B06DD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BE0-4F5B-B2EF-53254C8B06DD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CBE0-4F5B-B2EF-53254C8B06DD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CBE0-4F5B-B2EF-53254C8B06DD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CBE0-4F5B-B2EF-53254C8B06DD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CBE0-4F5B-B2EF-53254C8B06DD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E0-4F5B-B2EF-53254C8B06DD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CBE0-4F5B-B2EF-53254C8B06DD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CBE0-4F5B-B2EF-53254C8B06DD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CBE0-4F5B-B2EF-53254C8B06DD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CBE0-4F5B-B2EF-53254C8B06DD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E0-4F5B-B2EF-53254C8B06D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CBE0-4F5B-B2EF-53254C8B06DD}"/>
                </c:ext>
              </c:extLst>
            </c:dLbl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87246836488584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CBE0-4F5B-B2EF-53254C8B06DD}"/>
                </c:ext>
              </c:extLst>
            </c:dLbl>
            <c:dLbl>
              <c:idx val="2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CBE0-4F5B-B2EF-53254C8B06DD}"/>
                </c:ext>
              </c:extLst>
            </c:dLbl>
            <c:dLbl>
              <c:idx val="2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CBE0-4F5B-B2EF-53254C8B06DD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BE0-4F5B-B2EF-53254C8B06DD}"/>
                </c:ext>
              </c:extLst>
            </c:dLbl>
            <c:dLbl>
              <c:idx val="2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CBE0-4F5B-B2EF-53254C8B06DD}"/>
                </c:ext>
              </c:extLst>
            </c:dLbl>
            <c:dLbl>
              <c:idx val="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CBE0-4F5B-B2EF-53254C8B06DD}"/>
                </c:ext>
              </c:extLst>
            </c:dLbl>
            <c:dLbl>
              <c:idx val="2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CBE0-4F5B-B2EF-53254C8B06DD}"/>
                </c:ext>
              </c:extLst>
            </c:dLbl>
            <c:dLbl>
              <c:idx val="2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CBE0-4F5B-B2EF-53254C8B06DD}"/>
                </c:ext>
              </c:extLst>
            </c:dLbl>
            <c:dLbl>
              <c:idx val="2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BE0-4F5B-B2EF-53254C8B06DD}"/>
                </c:ext>
              </c:extLst>
            </c:dLbl>
            <c:dLbl>
              <c:idx val="3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6-CBE0-4F5B-B2EF-53254C8B06DD}"/>
                </c:ext>
              </c:extLst>
            </c:dLbl>
            <c:dLbl>
              <c:idx val="31"/>
              <c:spPr>
                <a:xfrm>
                  <a:off x="10672649" y="2356836"/>
                  <a:ext cx="288163" cy="213424"/>
                </a:xfrm>
                <a:solidFill>
                  <a:srgbClr val="0070C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479169228357903E-2"/>
                      <c:h val="8.0960806697108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CBE0-4F5B-B2EF-53254C8B06DD}"/>
                </c:ext>
              </c:extLst>
            </c:dLbl>
            <c:dLbl>
              <c:idx val="3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CBE0-4F5B-B2EF-53254C8B06DD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96461492714839E-2"/>
                      <c:h val="5.0757229832572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CBE0-4F5B-B2EF-53254C8B06DD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75576243239509E-2"/>
                      <c:h val="7.1899733637747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BE0-4F5B-B2EF-53254C8B06DD}"/>
                </c:ext>
              </c:extLst>
            </c:dLbl>
            <c:numFmt formatCode="#,##0.0;#\-##0.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9600" tIns="18000" rIns="39600" bIns="1800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[PIB.xlsx]Salida!$B$77:$C$111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2016</c:v>
                  </c:pt>
                  <c:pt idx="5">
                    <c:v>2017</c:v>
                  </c:pt>
                  <c:pt idx="10">
                    <c:v>2018</c:v>
                  </c:pt>
                  <c:pt idx="15">
                    <c:v>2019</c:v>
                  </c:pt>
                  <c:pt idx="20">
                    <c:v>2020</c:v>
                  </c:pt>
                  <c:pt idx="25">
                    <c:v>2021</c:v>
                  </c:pt>
                  <c:pt idx="30">
                    <c:v>2022</c:v>
                  </c:pt>
                </c:lvl>
              </c:multiLvlStrCache>
            </c:multiLvlStrRef>
          </c:cat>
          <c:val>
            <c:numRef>
              <c:f>[PIB.xlsx]Salida!$D$77:$D$111</c:f>
              <c:numCache>
                <c:formatCode>0.0</c:formatCode>
                <c:ptCount val="35"/>
                <c:pt idx="0">
                  <c:v>-0.67783092660823741</c:v>
                </c:pt>
                <c:pt idx="1">
                  <c:v>1.082947632532381</c:v>
                </c:pt>
                <c:pt idx="2">
                  <c:v>1.5141895437231483</c:v>
                </c:pt>
                <c:pt idx="3">
                  <c:v>8.8598346053154131</c:v>
                </c:pt>
                <c:pt idx="4">
                  <c:v>2.7366802427063419</c:v>
                </c:pt>
                <c:pt idx="5">
                  <c:v>11.287314461103932</c:v>
                </c:pt>
                <c:pt idx="6">
                  <c:v>6.3055338949908872</c:v>
                </c:pt>
                <c:pt idx="7">
                  <c:v>6.0594906527332171</c:v>
                </c:pt>
                <c:pt idx="8">
                  <c:v>-0.49980149540232333</c:v>
                </c:pt>
                <c:pt idx="9">
                  <c:v>5.5763435205598739</c:v>
                </c:pt>
                <c:pt idx="10">
                  <c:v>0.90423593656328194</c:v>
                </c:pt>
                <c:pt idx="11">
                  <c:v>3.9060346374638897</c:v>
                </c:pt>
                <c:pt idx="12">
                  <c:v>0.88797710026355503</c:v>
                </c:pt>
                <c:pt idx="13">
                  <c:v>0.82262305105686551</c:v>
                </c:pt>
                <c:pt idx="14">
                  <c:v>1.5939308019464278</c:v>
                </c:pt>
                <c:pt idx="15">
                  <c:v>1.4588625334721002</c:v>
                </c:pt>
                <c:pt idx="16">
                  <c:v>1.0646960535025443</c:v>
                </c:pt>
                <c:pt idx="17">
                  <c:v>3.5320283802760599</c:v>
                </c:pt>
                <c:pt idx="18">
                  <c:v>4.6867094519433152</c:v>
                </c:pt>
                <c:pt idx="19">
                  <c:v>2.7173298133132278</c:v>
                </c:pt>
                <c:pt idx="20">
                  <c:v>5.8382933574598894</c:v>
                </c:pt>
                <c:pt idx="21">
                  <c:v>-0.83151583541766172</c:v>
                </c:pt>
                <c:pt idx="22">
                  <c:v>0.88112363469609534</c:v>
                </c:pt>
                <c:pt idx="23">
                  <c:v>2.3617826625066556</c:v>
                </c:pt>
                <c:pt idx="24">
                  <c:v>2.0341098933377424</c:v>
                </c:pt>
                <c:pt idx="25">
                  <c:v>3.1387511834090702</c:v>
                </c:pt>
                <c:pt idx="26">
                  <c:v>4.5518904761296426</c:v>
                </c:pt>
                <c:pt idx="27">
                  <c:v>1.7571012114284628</c:v>
                </c:pt>
                <c:pt idx="28">
                  <c:v>2.9701131832230629</c:v>
                </c:pt>
                <c:pt idx="29">
                  <c:v>3.0604794642231354</c:v>
                </c:pt>
                <c:pt idx="30">
                  <c:v>-2.4733180320654355</c:v>
                </c:pt>
                <c:pt idx="31">
                  <c:v>0.99564941443166788</c:v>
                </c:pt>
                <c:pt idx="32">
                  <c:v>0</c:v>
                </c:pt>
                <c:pt idx="33">
                  <c:v>0</c:v>
                </c:pt>
                <c:pt idx="34">
                  <c:v>-0.78270834540430201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CBE0-4F5B-B2EF-53254C8B06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0"/>
        <c:axId val="1759210863"/>
        <c:axId val="1759222095"/>
      </c:barChart>
      <c:catAx>
        <c:axId val="17592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22095"/>
        <c:crosses val="autoZero"/>
        <c:auto val="1"/>
        <c:lblAlgn val="ctr"/>
        <c:lblOffset val="100"/>
        <c:noMultiLvlLbl val="0"/>
      </c:catAx>
      <c:valAx>
        <c:axId val="1759222095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10863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08-4F06-876D-B1B4E20C2C8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[PIB.xlsx]Salida!$E$117:$E$122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Ganadería</c:v>
                </c:pt>
                <c:pt idx="3">
                  <c:v>Cultivos agrícolas sin café</c:v>
                </c:pt>
                <c:pt idx="4">
                  <c:v>Pesca y acuicultura</c:v>
                </c:pt>
                <c:pt idx="5">
                  <c:v>Silvicultura y extracción de madera</c:v>
                </c:pt>
              </c:strCache>
            </c:strRef>
          </c:cat>
          <c:val>
            <c:numRef>
              <c:f>[PIB.xlsx]Salida!$F$117:$F$122</c:f>
              <c:numCache>
                <c:formatCode>0.0</c:formatCode>
                <c:ptCount val="6"/>
                <c:pt idx="0">
                  <c:v>0.99564941443166788</c:v>
                </c:pt>
                <c:pt idx="1">
                  <c:v>-1.2376299302076887</c:v>
                </c:pt>
                <c:pt idx="2">
                  <c:v>0.31712663951854836</c:v>
                </c:pt>
                <c:pt idx="3">
                  <c:v>1.222059271808277</c:v>
                </c:pt>
                <c:pt idx="4">
                  <c:v>4.0137437782367726</c:v>
                </c:pt>
                <c:pt idx="5">
                  <c:v>16.282619424726505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08-4F06-876D-B1B4E20C2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1832378374182"/>
          <c:y val="0.14170125666061392"/>
          <c:w val="0.76854208835577165"/>
          <c:h val="0.85829874333938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A-423C-BD92-49B9929BE8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3A-423C-BD92-49B9929BE81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3A-423C-BD92-49B9929BE81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3A-423C-BD92-49B9929BE81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3A-423C-BD92-49B9929BE81D}"/>
              </c:ext>
            </c:extLst>
          </c:dPt>
          <c:dLbls>
            <c:dLbl>
              <c:idx val="0"/>
              <c:layout>
                <c:manualLayout>
                  <c:x val="-0.10190742691406518"/>
                  <c:y val="-7.3560185692323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22552592596916"/>
                      <c:h val="0.1731481289118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3A-423C-BD92-49B9929BE81D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0425574752055"/>
                      <c:h val="9.2195756953074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C3A-423C-BD92-49B9929BE81D}"/>
                </c:ext>
              </c:extLst>
            </c:dLbl>
            <c:dLbl>
              <c:idx val="3"/>
              <c:layout>
                <c:manualLayout>
                  <c:x val="-0.1594786794392587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74587093768448"/>
                      <c:h val="0.17455729983115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C3A-423C-BD92-49B9929BE81D}"/>
                </c:ext>
              </c:extLst>
            </c:dLbl>
            <c:dLbl>
              <c:idx val="4"/>
              <c:layout>
                <c:manualLayout>
                  <c:x val="0.37221183127962271"/>
                  <c:y val="2.54078073121073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82486317511545"/>
                      <c:h val="0.19001332444407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C3A-423C-BD92-49B9929BE81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[PIB.xlsx]Salida!$K$118:$K$122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Silvicultura y extracción de madera</c:v>
                </c:pt>
              </c:strCache>
            </c:strRef>
          </c:cat>
          <c:val>
            <c:numRef>
              <c:f>[PIB.xlsx]Salida!$L$118:$L$122</c:f>
              <c:numCache>
                <c:formatCode>_-* #,##0_-;\-* #,##0_-;_-* "-"??_-;_-@_-</c:formatCode>
                <c:ptCount val="5"/>
                <c:pt idx="0">
                  <c:v>17583.819144157329</c:v>
                </c:pt>
                <c:pt idx="1">
                  <c:v>6159.8972464408016</c:v>
                </c:pt>
                <c:pt idx="2">
                  <c:v>3055.9729503133544</c:v>
                </c:pt>
                <c:pt idx="3">
                  <c:v>853.75711023915323</c:v>
                </c:pt>
                <c:pt idx="4">
                  <c:v>831.96549953478529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3A-423C-BD92-49B9929BE8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'[PIB.xlsx]Canasta DANE'!$H$4</c:f>
              <c:strCache>
                <c:ptCount val="1"/>
                <c:pt idx="0">
                  <c:v>Variación II trim 22/II trim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'[PIB.xlsx]Canasta DANE'!$B$5:$B$18</c:f>
              <c:strCache>
                <c:ptCount val="14"/>
                <c:pt idx="0">
                  <c:v>Semillas y frutos oleaginosos</c:v>
                </c:pt>
                <c:pt idx="1">
                  <c:v>Arroz</c:v>
                </c:pt>
                <c:pt idx="2">
                  <c:v>Huevos con cáscara frescos</c:v>
                </c:pt>
                <c:pt idx="3">
                  <c:v>Leche sin elaborar</c:v>
                </c:pt>
                <c:pt idx="4">
                  <c:v>Frutas y nueces (frescas)</c:v>
                </c:pt>
                <c:pt idx="5">
                  <c:v>Ganado bovino</c:v>
                </c:pt>
                <c:pt idx="6">
                  <c:v>Aves de corral</c:v>
                </c:pt>
                <c:pt idx="7">
                  <c:v>Café pergamino</c:v>
                </c:pt>
                <c:pt idx="8">
                  <c:v>Caña panelera</c:v>
                </c:pt>
                <c:pt idx="9">
                  <c:v>Leguminosas frescas o secas</c:v>
                </c:pt>
                <c:pt idx="10">
                  <c:v>Cacao en grano</c:v>
                </c:pt>
                <c:pt idx="11">
                  <c:v>Plantas vivas, flores</c:v>
                </c:pt>
                <c:pt idx="12">
                  <c:v>Caña de azúcar</c:v>
                </c:pt>
                <c:pt idx="13">
                  <c:v>Ganado porcino</c:v>
                </c:pt>
              </c:strCache>
            </c:strRef>
          </c:cat>
          <c:val>
            <c:numRef>
              <c:f>'[PIB.xlsx]Canasta DANE'!$H$5:$H$18</c:f>
              <c:numCache>
                <c:formatCode>_-* #,##0.0_-;\-* #,##0.0_-;_-* "-"??_-;_-@_-</c:formatCode>
                <c:ptCount val="14"/>
                <c:pt idx="0">
                  <c:v>-7.8</c:v>
                </c:pt>
                <c:pt idx="1">
                  <c:v>-7.2</c:v>
                </c:pt>
                <c:pt idx="2">
                  <c:v>-6</c:v>
                </c:pt>
                <c:pt idx="3">
                  <c:v>-2.5</c:v>
                </c:pt>
                <c:pt idx="4">
                  <c:v>-0.7</c:v>
                </c:pt>
                <c:pt idx="5">
                  <c:v>-0.6</c:v>
                </c:pt>
                <c:pt idx="6">
                  <c:v>0.3</c:v>
                </c:pt>
                <c:pt idx="7">
                  <c:v>7.2</c:v>
                </c:pt>
                <c:pt idx="8">
                  <c:v>8.9</c:v>
                </c:pt>
                <c:pt idx="9">
                  <c:v>9.8000000000000007</c:v>
                </c:pt>
                <c:pt idx="10">
                  <c:v>12.9</c:v>
                </c:pt>
                <c:pt idx="11">
                  <c:v>13.3</c:v>
                </c:pt>
                <c:pt idx="12">
                  <c:v>15.8</c:v>
                </c:pt>
                <c:pt idx="1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D-4E0B-A3B0-A037DC21B8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9284464665939"/>
          <c:y val="0.20137329721049149"/>
          <c:w val="0.69861682741743802"/>
          <c:h val="0.61228728352912787"/>
        </c:manualLayout>
      </c:layout>
      <c:pie3DChart>
        <c:varyColors val="1"/>
        <c:ser>
          <c:idx val="0"/>
          <c:order val="0"/>
          <c:tx>
            <c:strRef>
              <c:f>[PIB.xlsx]Salida!$E$126:$E$137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Actividades inmobiliarias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3A-45C2-97BC-19E3A5D322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3A-45C2-97BC-19E3A5D322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3A-45C2-97BC-19E3A5D322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3A-45C2-97BC-19E3A5D322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13A-45C2-97BC-19E3A5D322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13A-45C2-97BC-19E3A5D322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13A-45C2-97BC-19E3A5D322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13A-45C2-97BC-19E3A5D3229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13A-45C2-97BC-19E3A5D3229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13A-45C2-97BC-19E3A5D3229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13A-45C2-97BC-19E3A5D3229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13A-45C2-97BC-19E3A5D3229C}"/>
              </c:ext>
            </c:extLst>
          </c:dPt>
          <c:dLbls>
            <c:dLbl>
              <c:idx val="0"/>
              <c:layout>
                <c:manualLayout>
                  <c:x val="5.5933082393621276E-2"/>
                  <c:y val="3.124638217526521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A-45C2-97BC-19E3A5D3229C}"/>
                </c:ext>
              </c:extLst>
            </c:dLbl>
            <c:dLbl>
              <c:idx val="1"/>
              <c:layout>
                <c:manualLayout>
                  <c:x val="0.16046954363708238"/>
                  <c:y val="-7.72815019836721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10021347618473"/>
                      <c:h val="0.10048428289076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3A-45C2-97BC-19E3A5D3229C}"/>
                </c:ext>
              </c:extLst>
            </c:dLbl>
            <c:dLbl>
              <c:idx val="2"/>
              <c:layout>
                <c:manualLayout>
                  <c:x val="1.7827025553827151E-2"/>
                  <c:y val="2.7789775847134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3A-45C2-97BC-19E3A5D3229C}"/>
                </c:ext>
              </c:extLst>
            </c:dLbl>
            <c:dLbl>
              <c:idx val="3"/>
              <c:layout>
                <c:manualLayout>
                  <c:x val="4.7550966615087495E-2"/>
                  <c:y val="3.9219661067068146E-2"/>
                </c:manualLayout>
              </c:layout>
              <c:numFmt formatCode="0.0%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5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3A-45C2-97BC-19E3A5D3229C}"/>
                </c:ext>
              </c:extLst>
            </c:dLbl>
            <c:dLbl>
              <c:idx val="4"/>
              <c:layout>
                <c:manualLayout>
                  <c:x val="-1.5472571257035996E-2"/>
                  <c:y val="4.533619675201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3A-45C2-97BC-19E3A5D3229C}"/>
                </c:ext>
              </c:extLst>
            </c:dLbl>
            <c:dLbl>
              <c:idx val="5"/>
              <c:layout>
                <c:manualLayout>
                  <c:x val="-3.9838884858736462E-2"/>
                  <c:y val="4.3239078876831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43990126391336"/>
                      <c:h val="9.7428455990280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13A-45C2-97BC-19E3A5D3229C}"/>
                </c:ext>
              </c:extLst>
            </c:dLbl>
            <c:dLbl>
              <c:idx val="6"/>
              <c:layout>
                <c:manualLayout>
                  <c:x val="-5.0075007406286495E-2"/>
                  <c:y val="6.9568009060776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05951830555573"/>
                      <c:h val="0.10259511653522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13A-45C2-97BC-19E3A5D3229C}"/>
                </c:ext>
              </c:extLst>
            </c:dLbl>
            <c:dLbl>
              <c:idx val="7"/>
              <c:layout>
                <c:manualLayout>
                  <c:x val="-0.11618537529235279"/>
                  <c:y val="3.1133401431740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3A-45C2-97BC-19E3A5D3229C}"/>
                </c:ext>
              </c:extLst>
            </c:dLbl>
            <c:dLbl>
              <c:idx val="8"/>
              <c:layout>
                <c:manualLayout>
                  <c:x val="-0.12374839661645609"/>
                  <c:y val="-6.42665155297378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3A-45C2-97BC-19E3A5D3229C}"/>
                </c:ext>
              </c:extLst>
            </c:dLbl>
            <c:dLbl>
              <c:idx val="9"/>
              <c:layout>
                <c:manualLayout>
                  <c:x val="-8.9715489386060915E-2"/>
                  <c:y val="-4.68677134975723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3A-45C2-97BC-19E3A5D3229C}"/>
                </c:ext>
              </c:extLst>
            </c:dLbl>
            <c:dLbl>
              <c:idx val="10"/>
              <c:layout>
                <c:manualLayout>
                  <c:x val="4.5816285654860778E-17"/>
                  <c:y val="-8.8571323627528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13A-45C2-97BC-19E3A5D3229C}"/>
                </c:ext>
              </c:extLst>
            </c:dLbl>
            <c:dLbl>
              <c:idx val="11"/>
              <c:layout>
                <c:manualLayout>
                  <c:x val="0.13994954378160709"/>
                  <c:y val="-5.17301861764573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4287266123853"/>
                      <c:h val="0.10048428289076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213A-45C2-97BC-19E3A5D322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[PIB.xlsx]Salida!$E$126:$E$137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Actividades inmobiliarias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[PIB.xlsx]Salida!$F$126:$F$137</c:f>
              <c:numCache>
                <c:formatCode>_-* #,##0_-;\-* #,##0_-;_-* "-"??_-;_-@_-</c:formatCode>
                <c:ptCount val="12"/>
                <c:pt idx="0">
                  <c:v>61560.147665539596</c:v>
                </c:pt>
                <c:pt idx="1">
                  <c:v>49190.538378660793</c:v>
                </c:pt>
                <c:pt idx="2">
                  <c:v>41883.072390227229</c:v>
                </c:pt>
                <c:pt idx="3">
                  <c:v>28485.411950685422</c:v>
                </c:pt>
                <c:pt idx="4">
                  <c:v>26701.771925958325</c:v>
                </c:pt>
                <c:pt idx="5">
                  <c:v>25849.290585872255</c:v>
                </c:pt>
                <c:pt idx="6">
                  <c:v>21977.612423363629</c:v>
                </c:pt>
                <c:pt idx="7">
                  <c:v>15411.729980324169</c:v>
                </c:pt>
                <c:pt idx="8">
                  <c:v>14970.372864670617</c:v>
                </c:pt>
                <c:pt idx="9">
                  <c:v>11508.872921590404</c:v>
                </c:pt>
                <c:pt idx="10">
                  <c:v>11464.72511588713</c:v>
                </c:pt>
                <c:pt idx="11">
                  <c:v>8694.9386185515668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13A-45C2-97BC-19E3A5D3229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0.77338</cdr:y>
    </cdr:from>
    <cdr:to>
      <cdr:x>1</cdr:x>
      <cdr:y>0.83208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4932D7E-9E1F-417F-92BA-FF90C53902EF}"/>
            </a:ext>
          </a:extLst>
        </cdr:cNvPr>
        <cdr:cNvSpPr/>
      </cdr:nvSpPr>
      <cdr:spPr>
        <a:xfrm xmlns:a="http://schemas.openxmlformats.org/drawingml/2006/main">
          <a:off x="0" y="3602715"/>
          <a:ext cx="8758800" cy="27344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0.83249</cdr:y>
    </cdr:from>
    <cdr:to>
      <cdr:x>1</cdr:x>
      <cdr:y>0.94621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332435"/>
          <a:ext cx="6743351" cy="45521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16/08/2022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2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 II trimestre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agosto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D8069-0D28-6179-9B6F-318FE106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2E5AFE-C189-A9D7-3CF6-C92E02999CE0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II trimestre 2021-2022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2763" y="5733769"/>
            <a:ext cx="12192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12,6% </a:t>
            </a:r>
            <a:r>
              <a:rPr lang="es-ES" altLang="es-CO" sz="1900" dirty="0">
                <a:solidFill>
                  <a:srgbClr val="395F9B"/>
                </a:solidFill>
              </a:rPr>
              <a:t>en el segundo trimestre de 2022 con respecto al mismo periodo de 2021.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en su valor agregado de 1,0%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5DC05B-44D7-4541-8B4B-41C5CE006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067004"/>
              </p:ext>
            </p:extLst>
          </p:nvPr>
        </p:nvGraphicFramePr>
        <p:xfrm>
          <a:off x="1716600" y="1121317"/>
          <a:ext cx="8758800" cy="46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71A538-E8DD-273D-6638-D09609DB1B89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segundo trimestre 2007-2022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5357"/>
            <a:ext cx="1219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segundo trimestre de 2022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11,6 puntos porcentuales  por debajo de la variación del PIB  (12,6%).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85838" y="1178064"/>
          <a:ext cx="11820323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A3058E-BFF8-BA58-A37C-C04C413B6B4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(2016-2022)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920"/>
            <a:ext cx="121054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b="1" dirty="0">
                <a:solidFill>
                  <a:srgbClr val="395F9B"/>
                </a:solidFill>
              </a:rPr>
              <a:t>En lo corrido del año 2022 (enero-junio) </a:t>
            </a:r>
            <a:r>
              <a:rPr lang="es-MX" altLang="es-CO" sz="1900" dirty="0">
                <a:solidFill>
                  <a:srgbClr val="395F9B"/>
                </a:solidFill>
              </a:rPr>
              <a:t>el valor agregado de la de la agricultura, ganadería, caza, silvicultura y pesca </a:t>
            </a:r>
            <a:r>
              <a:rPr lang="es-MX" altLang="es-CO" sz="1900" b="1" dirty="0">
                <a:solidFill>
                  <a:srgbClr val="395F9B"/>
                </a:solidFill>
              </a:rPr>
              <a:t>tuvo una variación  anual de -0,8% en comparación con el mismo periodo de 2021.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F1D7779-61D2-41AF-B183-BC636CBF8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362299"/>
              </p:ext>
            </p:extLst>
          </p:nvPr>
        </p:nvGraphicFramePr>
        <p:xfrm>
          <a:off x="41243" y="1541755"/>
          <a:ext cx="12109513" cy="42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8A0DF9-1F09-2641-BD10-5069BAE5D96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segundo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62043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II trimestre (2021-2022)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88162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II</a:t>
            </a:r>
            <a:r>
              <a:rPr lang="es-CO" dirty="0">
                <a:solidFill>
                  <a:srgbClr val="395F9B"/>
                </a:solidFill>
                <a:latin typeface="+mj-lt"/>
              </a:rPr>
              <a:t> trimestre  de 2022</a:t>
            </a:r>
            <a:endParaRPr lang="es-ES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218698"/>
              </p:ext>
            </p:extLst>
          </p:nvPr>
        </p:nvGraphicFramePr>
        <p:xfrm>
          <a:off x="293083" y="2245097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0D4DBE8-E490-409E-B072-803429482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14239"/>
              </p:ext>
            </p:extLst>
          </p:nvPr>
        </p:nvGraphicFramePr>
        <p:xfrm>
          <a:off x="7417623" y="2505596"/>
          <a:ext cx="4112556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50D340-E928-ABBC-DB21-2F3F5B39810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segundo trimestre (%) 2021-2022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70145"/>
              </p:ext>
            </p:extLst>
          </p:nvPr>
        </p:nvGraphicFramePr>
        <p:xfrm>
          <a:off x="1316651" y="1238907"/>
          <a:ext cx="9687793" cy="51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167BB-847B-25D3-0F60-10F59EC11A35}"/>
              </a:ext>
            </a:extLst>
          </p:cNvPr>
          <p:cNvSpPr/>
          <p:nvPr/>
        </p:nvSpPr>
        <p:spPr>
          <a:xfrm>
            <a:off x="38221" y="5954688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Segundo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0" y="5584425"/>
            <a:ext cx="119997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La agricultura, ganadería, caza, silvicultura y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segundo trimestre de  2022 con el  9,0% en el valor agregado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dentro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0194F45-6117-40C8-9702-E2FAC485B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0928"/>
              </p:ext>
            </p:extLst>
          </p:nvPr>
        </p:nvGraphicFramePr>
        <p:xfrm>
          <a:off x="1124247" y="1205514"/>
          <a:ext cx="10163663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42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6C9004-E8BF-4115-180C-3BB872A83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80EA75-C097-4B1C-8046-414F0D737DE1}"/>
</file>

<file path=customXml/itemProps2.xml><?xml version="1.0" encoding="utf-8"?>
<ds:datastoreItem xmlns:ds="http://schemas.openxmlformats.org/officeDocument/2006/customXml" ds:itemID="{89211960-28DA-4B05-B275-8E17C2B09FC0}"/>
</file>

<file path=customXml/itemProps3.xml><?xml version="1.0" encoding="utf-8"?>
<ds:datastoreItem xmlns:ds="http://schemas.openxmlformats.org/officeDocument/2006/customXml" ds:itemID="{467453EE-54DF-42D8-9486-10A1921627A6}"/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497</Words>
  <Application>Microsoft Office PowerPoint</Application>
  <PresentationFormat>Panorámica</PresentationFormat>
  <Paragraphs>116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193</cp:revision>
  <dcterms:created xsi:type="dcterms:W3CDTF">2019-02-12T04:28:07Z</dcterms:created>
  <dcterms:modified xsi:type="dcterms:W3CDTF">2022-08-16T17:59:38Z</dcterms:modified>
</cp:coreProperties>
</file>